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9" d="100"/>
          <a:sy n="59" d="100"/>
        </p:scale>
        <p:origin x="964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CCF1FB-3FD0-0DB5-B940-E6EB264F1F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C6D56F1-3FC4-EC4D-3E4E-0441802DCA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740CD1C-6AB9-BEFF-CD09-25CC2F737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C45F3-42C6-4131-AE4C-A30316027E09}" type="datetimeFigureOut">
              <a:rPr lang="fi-FI" smtClean="0"/>
              <a:t>17.1.2023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3E93289-D29B-D3B7-3B78-B0DB8DE16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1910A4B-1351-9AC1-3E73-5630D14F5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C5913-7451-4F32-87D3-F8FD98D1DF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7952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F51BCB8-BDC4-77C2-FC47-69D0D5137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6B65537B-1F62-7196-D7F1-F24A0E5F54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6FBE4D9-40DE-C746-9A93-C30738847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C45F3-42C6-4131-AE4C-A30316027E09}" type="datetimeFigureOut">
              <a:rPr lang="fi-FI" smtClean="0"/>
              <a:t>17.1.2023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B6350D0-0967-BEDA-0FF9-526631E1E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89095CF-8A35-A0AC-B440-08459579C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C5913-7451-4F32-87D3-F8FD98D1DF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8112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019A50CA-C9F8-89C2-0726-CC8D2B9523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9BA5C800-F14E-4AC8-7D4C-1C879C396D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3D01D51-5C3A-A141-358D-D1ECFB5F1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C45F3-42C6-4131-AE4C-A30316027E09}" type="datetimeFigureOut">
              <a:rPr lang="fi-FI" smtClean="0"/>
              <a:t>17.1.2023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640C660-61C2-DEB4-5C31-2B3BC588D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7DE45D7-796F-298E-E130-AF5ECF952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C5913-7451-4F32-87D3-F8FD98D1DF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9057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7AB71A3-918E-F309-EDE5-E0F9A9E33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7DCD451-8BCA-2535-4453-3C23F97E70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B7C2983-5322-28B7-6BB4-183816A1A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C45F3-42C6-4131-AE4C-A30316027E09}" type="datetimeFigureOut">
              <a:rPr lang="fi-FI" smtClean="0"/>
              <a:t>17.1.2023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70F8289-3711-87CA-4DD9-13F20BF90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DD3F0C7-1AA8-585B-8A23-357817207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C5913-7451-4F32-87D3-F8FD98D1DF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0261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AD09AD-217B-83D1-FEBD-A3719AF61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7D61D1C-61CF-167B-BD7F-6B115D0EB0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20F1050-D497-38EB-C396-E119793F0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C45F3-42C6-4131-AE4C-A30316027E09}" type="datetimeFigureOut">
              <a:rPr lang="fi-FI" smtClean="0"/>
              <a:t>17.1.2023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E34880C-C46E-0EEE-9C63-9FAB070C8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6E9BD65-554D-524D-4F2B-B4704CAC6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C5913-7451-4F32-87D3-F8FD98D1DF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0541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75C3DB-710A-AA96-2013-5C85D8657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8665CA3-B035-C80F-1BC1-88CBD79BC7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8161B29-8F9C-E81F-362E-E76088AE47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EAE63F1-68EB-3FA5-61A9-B28FD2804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C45F3-42C6-4131-AE4C-A30316027E09}" type="datetimeFigureOut">
              <a:rPr lang="fi-FI" smtClean="0"/>
              <a:t>17.1.2023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B1C538F-154A-7AA4-3831-3B5FABF19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EDE276C-BBD1-B0F0-7264-C33D6386E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C5913-7451-4F32-87D3-F8FD98D1DF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3020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AF633F-08A1-DFFC-C139-D7CE825B0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53D1154-D4C4-BDAE-69EF-B3126FB5B5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0E5C5A5-4679-CB73-DC9E-7E07562718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B268026-E5D6-CA76-7385-BEF956C6B5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3EA949A3-E42E-D78E-93A2-2E10924350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6D934457-707E-71A0-E4F8-E4949DCA1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C45F3-42C6-4131-AE4C-A30316027E09}" type="datetimeFigureOut">
              <a:rPr lang="fi-FI" smtClean="0"/>
              <a:t>17.1.2023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E7ABC16-8114-DE7C-AF17-1F70DA576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69FEE8E-8768-20FE-9D37-EBD77BCD9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C5913-7451-4F32-87D3-F8FD98D1DF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5893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217FC1D-9BE8-1184-FD1C-EB9AB9592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681260B-9A57-E23B-45F0-FBABC6E16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C45F3-42C6-4131-AE4C-A30316027E09}" type="datetimeFigureOut">
              <a:rPr lang="fi-FI" smtClean="0"/>
              <a:t>17.1.2023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2F78521-51E3-23AE-0A77-70A53C80B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6991EA7-0D82-56D4-D56F-1426FB01C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C5913-7451-4F32-87D3-F8FD98D1DF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3101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AE17D82-4D77-28CA-8D15-53FE21C88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C45F3-42C6-4131-AE4C-A30316027E09}" type="datetimeFigureOut">
              <a:rPr lang="fi-FI" smtClean="0"/>
              <a:t>17.1.2023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43C4F53-7D8C-B1E8-C971-FCFCD4B06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6AE31D2-0DD6-FB3E-9618-012FAB444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C5913-7451-4F32-87D3-F8FD98D1DF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5281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938FFB-B002-0474-C29B-895168708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3D24018-0E2A-574C-0048-E7D9FBBCA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9B736FB-0987-31F2-A0C9-67084D052D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875FE2E-EF10-EC1A-D2DF-53AF61388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C45F3-42C6-4131-AE4C-A30316027E09}" type="datetimeFigureOut">
              <a:rPr lang="fi-FI" smtClean="0"/>
              <a:t>17.1.2023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AE3E3E7-609B-4DC5-D892-ED33D7C67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3BE27B8-7FB1-D0B4-B12E-2437B72E8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C5913-7451-4F32-87D3-F8FD98D1DF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402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695CF2-B1DC-5379-A0CA-DA34002A4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D3D1C8BB-1DE1-7D28-4DB8-2EBD3765C0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673697D-CDB0-546D-341E-DF75DB7D5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D0D5558-F44E-AC6C-A146-D6874BCB5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C45F3-42C6-4131-AE4C-A30316027E09}" type="datetimeFigureOut">
              <a:rPr lang="fi-FI" smtClean="0"/>
              <a:t>17.1.2023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C36E25C-6DA8-DF53-CE57-FAFE07DFC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D1094B7-8D5E-16FF-4360-BBAAE1330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C5913-7451-4F32-87D3-F8FD98D1DF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661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1C76E301-F499-3FFD-C279-C5D06BEB5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F8373BF-F5F9-2132-26F8-D31C9490F3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AFD94D6-61A5-992C-D793-F4B5CEBEBB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C45F3-42C6-4131-AE4C-A30316027E09}" type="datetimeFigureOut">
              <a:rPr lang="fi-FI" smtClean="0"/>
              <a:t>17.1.2023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B9514FE-2B27-8962-4526-F368E8F00F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1ED8F52-E638-3643-EC36-E40B48C732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C5913-7451-4F32-87D3-F8FD98D1DF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1192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98E3B5-2857-0098-B7C5-C15525225A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1FAF96F-9EBA-B0B2-60C2-36850F8289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Kuva 3" descr="Kuva, joka sisältää kohteen teksti, vuode, sisä, henkilö&#10;&#10;Kuvaus luotu automaattisesti">
            <a:extLst>
              <a:ext uri="{FF2B5EF4-FFF2-40B4-BE49-F238E27FC236}">
                <a16:creationId xmlns:a16="http://schemas.microsoft.com/office/drawing/2014/main" id="{FCBD7D69-B24B-6FAF-03D1-7D9B49F15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"/>
            <a:ext cx="12192000" cy="685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094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Kuva, joka sisältää kohteen teksti, kuitti&#10;&#10;Kuvaus luotu automaattisesti">
            <a:extLst>
              <a:ext uri="{FF2B5EF4-FFF2-40B4-BE49-F238E27FC236}">
                <a16:creationId xmlns:a16="http://schemas.microsoft.com/office/drawing/2014/main" id="{5EDF3525-0F14-944A-85D7-AEE532A950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"/>
            <a:ext cx="12192000" cy="685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815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D2CFDD42-727B-63BB-5D60-0DD5B9D02F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458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57E08F7D-40D4-FEE5-ADB1-319EEBD0F0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928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3B6A1864-4482-64AA-D2CD-CDA0D1FA5C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30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 descr="Kuva, joka sisältää kohteen vuode, sisä, alushousut&#10;&#10;Kuvaus luotu automaattisesti">
            <a:extLst>
              <a:ext uri="{FF2B5EF4-FFF2-40B4-BE49-F238E27FC236}">
                <a16:creationId xmlns:a16="http://schemas.microsoft.com/office/drawing/2014/main" id="{4E3C6CF9-20DB-CC9B-4902-842771A356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724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Laajakuva</PresentationFormat>
  <Paragraphs>0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Vuorio Mira</dc:creator>
  <cp:lastModifiedBy>Vuorio Mira</cp:lastModifiedBy>
  <cp:revision>1</cp:revision>
  <dcterms:created xsi:type="dcterms:W3CDTF">2023-01-17T06:43:39Z</dcterms:created>
  <dcterms:modified xsi:type="dcterms:W3CDTF">2023-01-17T06:48:18Z</dcterms:modified>
</cp:coreProperties>
</file>